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0" r:id="rId23"/>
    <p:sldId id="398" r:id="rId24"/>
    <p:sldId id="411" r:id="rId25"/>
    <p:sldId id="412" r:id="rId26"/>
    <p:sldId id="406" r:id="rId27"/>
    <p:sldId id="409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667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blipFill>
                <a:blip r:embed="rId2"/>
                <a:stretch>
                  <a:fillRect l="-1276" t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1470</Words>
  <Application>Microsoft Office PowerPoint</Application>
  <PresentationFormat>Custom</PresentationFormat>
  <Paragraphs>275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178</cp:revision>
  <dcterms:created xsi:type="dcterms:W3CDTF">2020-09-13T09:08:16Z</dcterms:created>
  <dcterms:modified xsi:type="dcterms:W3CDTF">2021-09-21T10:56:01Z</dcterms:modified>
</cp:coreProperties>
</file>